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cintosh HD:Users:s02315550:Desktop:Learning Commons:logo:LC_Green-01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34" y="0"/>
            <a:ext cx="2522484" cy="16995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457200" y="376624"/>
            <a:ext cx="618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HelveticaNeueLT Std Thin"/>
                <a:ea typeface="+mn-ea"/>
                <a:cs typeface="HelveticaNeueLT Std Thin"/>
              </a:rPr>
              <a:t>FREE WALK-IN TUTORING</a:t>
            </a:r>
            <a:br>
              <a:rPr lang="en-US" sz="1800" b="0" i="0" kern="1200" dirty="0" smtClean="0">
                <a:solidFill>
                  <a:schemeClr val="tx1"/>
                </a:solidFill>
                <a:effectLst/>
                <a:latin typeface="HelveticaNeueLT Std Thin"/>
                <a:ea typeface="+mn-ea"/>
                <a:cs typeface="HelveticaNeueLT Std Thin"/>
              </a:rPr>
            </a:br>
            <a:r>
              <a:rPr lang="en-US" sz="2400" b="0" i="0" kern="1200" smtClean="0">
                <a:solidFill>
                  <a:schemeClr val="accent5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  <a:t>By Subject</a:t>
            </a:r>
            <a:r>
              <a:rPr lang="en-US" sz="800" b="0" i="0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  <a:t/>
            </a:r>
            <a:br>
              <a:rPr lang="en-US" sz="800" b="0" i="0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</a:br>
            <a:r>
              <a:rPr lang="en-US" sz="1800" b="0" i="0" kern="1200" dirty="0" smtClean="0">
                <a:solidFill>
                  <a:srgbClr val="77933C"/>
                </a:solidFill>
                <a:effectLst/>
                <a:latin typeface="HelveticaNeueLT Std Lt Cn"/>
                <a:ea typeface="+mn-ea"/>
                <a:cs typeface="HelveticaNeueLT Std Lt Cn"/>
              </a:rPr>
              <a:t>Lakewood &amp; Arvada Learning Commons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HelveticaNeueLT Std Lt Cn"/>
                <a:ea typeface="+mn-ea"/>
                <a:cs typeface="HelveticaNeueLT Std Lt Cn"/>
              </a:rPr>
              <a:t>Spring Semester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8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2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1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7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5919-D5A8-D841-A7A4-A8AA01E358C5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cc.edu/writ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/>
          <p:nvPr/>
        </p:nvSpPr>
        <p:spPr>
          <a:xfrm>
            <a:off x="6614201" y="1886170"/>
            <a:ext cx="2468839" cy="396910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b="1" dirty="0">
                <a:solidFill>
                  <a:srgbClr val="31859C"/>
                </a:solidFill>
                <a:latin typeface="HelveticaNeueLT Std Hvy Ext"/>
                <a:ea typeface="Cambria"/>
                <a:cs typeface="Times New Roman"/>
              </a:rPr>
              <a:t>HOURS</a:t>
            </a:r>
            <a:r>
              <a:rPr lang="en-US" sz="1600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</a:br>
            <a:r>
              <a:rPr lang="en-US" sz="1200" b="1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>Lakewood Learning Commons</a:t>
            </a:r>
            <a:r>
              <a:rPr lang="en-US" sz="12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000" dirty="0" smtClean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January 16 – May 8, 2018</a:t>
            </a:r>
            <a:endParaRPr lang="en-US" sz="1000" dirty="0">
              <a:solidFill>
                <a:prstClr val="black"/>
              </a:solidFill>
              <a:latin typeface="HelveticaNeueLT Std Ital"/>
              <a:ea typeface="Cambria"/>
              <a:cs typeface="Times New Roman"/>
            </a:endParaRPr>
          </a:p>
          <a:p>
            <a:pPr lvl="0"/>
            <a:endParaRPr lang="en-US" sz="6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/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Mon – Thu	</a:t>
            </a:r>
            <a:r>
              <a:rPr lang="en-US" sz="1100" dirty="0">
                <a:solidFill>
                  <a:srgbClr val="FF0000"/>
                </a:solidFill>
                <a:latin typeface="HelveticaNeueLT Std Lt"/>
                <a:ea typeface="Cambria"/>
                <a:cs typeface="Times New Roman"/>
              </a:rPr>
              <a:t>7:55am</a:t>
            </a: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 – 9:00pm</a:t>
            </a:r>
            <a:b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Friday		</a:t>
            </a:r>
            <a:r>
              <a:rPr lang="en-US" sz="1100" dirty="0">
                <a:solidFill>
                  <a:srgbClr val="FF0000"/>
                </a:solidFill>
                <a:latin typeface="HelveticaNeueLT Std Lt"/>
                <a:ea typeface="Cambria"/>
                <a:cs typeface="Times New Roman"/>
              </a:rPr>
              <a:t>7:55am</a:t>
            </a: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 – 6:00pm</a:t>
            </a:r>
            <a:b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Saturday	8:00am – 4:00pm        </a:t>
            </a:r>
            <a:b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>Sunday	Closed</a:t>
            </a:r>
            <a:endParaRPr lang="en-US" sz="1100" dirty="0">
              <a:solidFill>
                <a:prstClr val="black"/>
              </a:solidFill>
              <a:latin typeface="HelveticaNeueLT Std ExtBlk Cn"/>
              <a:ea typeface="Cambria"/>
              <a:cs typeface="Times New Roman"/>
            </a:endParaRPr>
          </a:p>
          <a:p>
            <a:pPr lvl="0"/>
            <a:endParaRPr lang="en-US" sz="600" dirty="0">
              <a:solidFill>
                <a:prstClr val="black"/>
              </a:solidFill>
              <a:latin typeface="HelveticaNeueLT Std ExtBlk Cn"/>
              <a:ea typeface="Cambria"/>
              <a:cs typeface="Times New Roman"/>
            </a:endParaRPr>
          </a:p>
          <a:p>
            <a:pPr lvl="0"/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>Arvada Learning Commons</a:t>
            </a: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/>
            </a:r>
            <a:b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Tutoring is available in the following: Math, Writing Center and Biology. </a:t>
            </a:r>
            <a:b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</a:b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Please see days, times and location </a:t>
            </a:r>
            <a:b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</a:b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for each of these offerings in this schedule.</a:t>
            </a:r>
          </a:p>
          <a:p>
            <a:pPr lvl="0"/>
            <a:endParaRPr lang="en-US" sz="6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Online Writing Center (OWC)</a:t>
            </a:r>
            <a:r>
              <a:rPr lang="en-US" sz="1100" b="1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 </a:t>
            </a:r>
            <a:endParaRPr lang="en-US" sz="1100" b="1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Is available 24/7 with a 36-hour response/turnaround at </a:t>
            </a:r>
            <a:endParaRPr lang="en-US" sz="10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b="1" u="sng" dirty="0">
                <a:solidFill>
                  <a:srgbClr val="0000FF"/>
                </a:solidFill>
                <a:latin typeface="HelveticaNeueLT Std Lt"/>
                <a:ea typeface="Cambria"/>
                <a:cs typeface="Tahoma"/>
                <a:hlinkClick r:id="rId2"/>
              </a:rPr>
              <a:t>www.rrcc.edu/writing</a:t>
            </a:r>
            <a:endParaRPr lang="en-US" sz="1000" b="1" u="sng" dirty="0">
              <a:solidFill>
                <a:srgbClr val="0000FF"/>
              </a:solidFill>
              <a:latin typeface="HelveticaNeueLT Std Lt"/>
              <a:ea typeface="Cambria"/>
              <a:cs typeface="Tahoma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endParaRPr lang="en-US" sz="600" b="1" u="sng" dirty="0">
              <a:solidFill>
                <a:srgbClr val="0000FF"/>
              </a:solidFill>
              <a:latin typeface="HelveticaNeueLT Std Lt"/>
              <a:ea typeface="Cambria"/>
              <a:cs typeface="Tahoma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D2L (Desire2Learn)</a:t>
            </a:r>
            <a:endParaRPr lang="en-US" sz="1100" b="1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For assistance with D2L, please see the Student Assistant at the Learning Commons Assistance Desk.</a:t>
            </a:r>
            <a:endParaRPr lang="en-US" sz="10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HelveticaNeueLT Std Lt"/>
                <a:ea typeface="Cambria"/>
                <a:cs typeface="Times New Roman"/>
              </a:rPr>
              <a:t/>
            </a:r>
            <a:br>
              <a:rPr lang="en-US" sz="1100" dirty="0">
                <a:effectLst/>
                <a:latin typeface="HelveticaNeueLT Std Lt"/>
                <a:ea typeface="Cambria"/>
                <a:cs typeface="Times New Roman"/>
              </a:rPr>
            </a:br>
            <a:endParaRPr lang="en-US" sz="1100" dirty="0">
              <a:effectLst/>
              <a:ea typeface="Cambria"/>
              <a:cs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15753"/>
              </p:ext>
            </p:extLst>
          </p:nvPr>
        </p:nvGraphicFramePr>
        <p:xfrm>
          <a:off x="518201" y="1659467"/>
          <a:ext cx="5984199" cy="470123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94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733">
                  <a:extLst>
                    <a:ext uri="{9D8B030D-6E8A-4147-A177-3AD203B41FA5}">
                      <a16:colId xmlns:a16="http://schemas.microsoft.com/office/drawing/2014/main" val="1994117410"/>
                    </a:ext>
                  </a:extLst>
                </a:gridCol>
                <a:gridCol w="1994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201">
                <a:tc gridSpan="3"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NeueLT Std Blk Ext"/>
                          <a:cs typeface="HelveticaNeueLT Std Blk Ext"/>
                        </a:rPr>
                        <a:t>TUTORING SUBJECTS</a:t>
                      </a:r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11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ACCOUNTING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AutoCAD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EGT Lab, Room 1103</a:t>
                      </a: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Determined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Solid Works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EGT Lab, Room 1103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 Determined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9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BIOLOGY, Anatomy &amp; Physiology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Unless otherwise noted, available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tutoring is for Biology and A &amp; P.</a:t>
                      </a: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BIOLOGY, Anatomy &amp;Physiology, Microbiology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ARVADA Campus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Room 9235 (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Thur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Fri) Room 9240 (Sat) - A&amp;P Lab, </a:t>
                      </a:r>
                      <a:r>
                        <a:rPr kumimoji="0" lang="en-US" sz="7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 in/out at the Welcome Desk prior to the start/end of tutoring.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CHEMISTRY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5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CHEMISTRY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ARVADA Campus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Room 9230-Chem Lab, </a:t>
                      </a:r>
                      <a:r>
                        <a:rPr kumimoji="0" lang="en-US" sz="7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 in/out at the Welcome Desk prior to the start/end of tutoring session.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Organic Chemistry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CIS 118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Pod 7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22203"/>
              </p:ext>
            </p:extLst>
          </p:nvPr>
        </p:nvGraphicFramePr>
        <p:xfrm>
          <a:off x="518201" y="2535318"/>
          <a:ext cx="1997888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9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Wed.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Thur.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 – 3:00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3:45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- 5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:45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am – 12:30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3:45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5:45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 – 1:00 pm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endParaRPr lang="en-US" sz="105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47676" y="6326396"/>
            <a:ext cx="3502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**Schedule Subject to change without prior notice**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9470" y="6464896"/>
            <a:ext cx="3106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Updated: 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1/10/2018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</a:rPr>
              <a:t>by GLH</a:t>
            </a:r>
          </a:p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Location:  S:\Learning Commons\TUTORING\SCHEDULES\Spring 2018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20477"/>
              </p:ext>
            </p:extLst>
          </p:nvPr>
        </p:nvGraphicFramePr>
        <p:xfrm>
          <a:off x="2504216" y="2888794"/>
          <a:ext cx="1989424" cy="283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384"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72827"/>
              </p:ext>
            </p:extLst>
          </p:nvPr>
        </p:nvGraphicFramePr>
        <p:xfrm>
          <a:off x="4461454" y="2785645"/>
          <a:ext cx="1996887" cy="523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164"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3094"/>
              </p:ext>
            </p:extLst>
          </p:nvPr>
        </p:nvGraphicFramePr>
        <p:xfrm>
          <a:off x="506328" y="3758660"/>
          <a:ext cx="1997888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003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Wed.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 - 12:30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– 5:00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(Microbiology)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 - 1:00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1:30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- 3:30 pm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 pm - 6:30 pm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80256"/>
              </p:ext>
            </p:extLst>
          </p:nvPr>
        </p:nvGraphicFramePr>
        <p:xfrm>
          <a:off x="2516089" y="4430800"/>
          <a:ext cx="1977551" cy="41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09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 am - 2:00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08143"/>
              </p:ext>
            </p:extLst>
          </p:nvPr>
        </p:nvGraphicFramePr>
        <p:xfrm>
          <a:off x="4493640" y="4331068"/>
          <a:ext cx="1997888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56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Wed.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- 11:00 am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 pm - 5:30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- 11:00 am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- 5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:30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– 12:00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40234"/>
              </p:ext>
            </p:extLst>
          </p:nvPr>
        </p:nvGraphicFramePr>
        <p:xfrm>
          <a:off x="2504216" y="5809090"/>
          <a:ext cx="1989424" cy="41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42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5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 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 - 5:00 pm</a:t>
                      </a:r>
                    </a:p>
                    <a:p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 pm - 5:00 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endParaRPr lang="en-US" sz="105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80849"/>
              </p:ext>
            </p:extLst>
          </p:nvPr>
        </p:nvGraphicFramePr>
        <p:xfrm>
          <a:off x="519202" y="6009500"/>
          <a:ext cx="1996887" cy="347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328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 pm - 5:00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52175"/>
              </p:ext>
            </p:extLst>
          </p:nvPr>
        </p:nvGraphicFramePr>
        <p:xfrm>
          <a:off x="4493640" y="5739914"/>
          <a:ext cx="200876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685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Wed.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- 12:00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- 12:00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- 12:00 pm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5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05197"/>
              </p:ext>
            </p:extLst>
          </p:nvPr>
        </p:nvGraphicFramePr>
        <p:xfrm>
          <a:off x="288052" y="279358"/>
          <a:ext cx="8602362" cy="609886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6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2">
                <a:tc gridSpan="2"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NeueLT Std Blk Ext"/>
                          <a:cs typeface="HelveticaNeueLT Std Blk Ext"/>
                        </a:rPr>
                        <a:t>TUTORING</a:t>
                      </a:r>
                      <a:r>
                        <a:rPr lang="en-US" sz="1400" b="0" i="0" baseline="0" dirty="0" smtClean="0">
                          <a:latin typeface="HelveticaNeueLT Std Blk Ext"/>
                          <a:cs typeface="HelveticaNeueLT Std Blk Ext"/>
                        </a:rPr>
                        <a:t> SCHEDULE</a:t>
                      </a:r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 NETWORKING TECHNOLOGY (CNG)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 SCIENCE (CSC)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  <a:r>
                        <a:rPr lang="en-US" sz="800" kern="1200" dirty="0" smtClean="0">
                          <a:effectLst/>
                        </a:rPr>
                        <a:t/>
                      </a:r>
                      <a:br>
                        <a:rPr lang="en-US" sz="800" kern="1200" dirty="0" smtClean="0">
                          <a:effectLst/>
                        </a:rPr>
                      </a:b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GEOLOGY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6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ECONOMICS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ESL (English as a Second Language)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Room 1272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 Lab, Room 1272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55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JAPANESE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 Lab, Room 1272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MGD Lab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</a:t>
                      </a:r>
                      <a:r>
                        <a:rPr kumimoji="0" lang="en-US" sz="7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West End Downstairs: Room 0551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(303) 914-6616</a:t>
                      </a: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PHYSICS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7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SPANISH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</a:t>
                      </a:r>
                      <a:endParaRPr kumimoji="0" lang="en-US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 Lab, Room 1272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2447" y="6509701"/>
            <a:ext cx="3502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**Schedule Subject to change without prior notice**</a:t>
            </a:r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92774"/>
              </p:ext>
            </p:extLst>
          </p:nvPr>
        </p:nvGraphicFramePr>
        <p:xfrm>
          <a:off x="3146053" y="4417197"/>
          <a:ext cx="2875463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26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 am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4:00 pm</a:t>
                      </a:r>
                      <a:endParaRPr lang="en-US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pm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4:00</a:t>
                      </a: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5:00</a:t>
                      </a: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pm – 5:00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07659"/>
              </p:ext>
            </p:extLst>
          </p:nvPr>
        </p:nvGraphicFramePr>
        <p:xfrm>
          <a:off x="288052" y="1453644"/>
          <a:ext cx="2852422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4:00</a:t>
                      </a:r>
                      <a:r>
                        <a:rPr lang="en-US" sz="1050" b="0" baseline="0" dirty="0" smtClean="0"/>
                        <a:t> pm - 6:00 pm</a:t>
                      </a:r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57354"/>
              </p:ext>
            </p:extLst>
          </p:nvPr>
        </p:nvGraphicFramePr>
        <p:xfrm>
          <a:off x="3152620" y="1421175"/>
          <a:ext cx="286233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49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pm - 3:00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pm – 3:00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– 4:00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 - 11:00 am</a:t>
                      </a:r>
                    </a:p>
                    <a:p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05086"/>
              </p:ext>
            </p:extLst>
          </p:nvPr>
        </p:nvGraphicFramePr>
        <p:xfrm>
          <a:off x="6028083" y="1453644"/>
          <a:ext cx="2862331" cy="661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295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9:00 am - 11:00 am</a:t>
                      </a:r>
                    </a:p>
                    <a:p>
                      <a:r>
                        <a:rPr lang="en-US" sz="1050" b="0" dirty="0" smtClean="0"/>
                        <a:t>9:00 am - 11:00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96108"/>
              </p:ext>
            </p:extLst>
          </p:nvPr>
        </p:nvGraphicFramePr>
        <p:xfrm>
          <a:off x="274919" y="2998770"/>
          <a:ext cx="2877701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13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 am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- 11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 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1241"/>
              </p:ext>
            </p:extLst>
          </p:nvPr>
        </p:nvGraphicFramePr>
        <p:xfrm>
          <a:off x="3152620" y="3002034"/>
          <a:ext cx="2862331" cy="655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281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pm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3: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b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 –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 pm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71985"/>
              </p:ext>
            </p:extLst>
          </p:nvPr>
        </p:nvGraphicFramePr>
        <p:xfrm>
          <a:off x="5997488" y="3006996"/>
          <a:ext cx="2882031" cy="442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646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 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72572"/>
              </p:ext>
            </p:extLst>
          </p:nvPr>
        </p:nvGraphicFramePr>
        <p:xfrm>
          <a:off x="288052" y="4423312"/>
          <a:ext cx="2879677" cy="581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237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2:15 pm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2:15 pm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01220"/>
              </p:ext>
            </p:extLst>
          </p:nvPr>
        </p:nvGraphicFramePr>
        <p:xfrm>
          <a:off x="274918" y="5800736"/>
          <a:ext cx="2877701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928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pm – 6:00 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am - 1:00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endParaRPr lang="en-US" sz="105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85202"/>
              </p:ext>
            </p:extLst>
          </p:nvPr>
        </p:nvGraphicFramePr>
        <p:xfrm>
          <a:off x="6012597" y="4423312"/>
          <a:ext cx="2866545" cy="540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277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105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pm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7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569</Words>
  <Application>Microsoft Office PowerPoint</Application>
  <PresentationFormat>On-screen Show (4:3)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Cambria</vt:lpstr>
      <vt:lpstr>HelveticaNeueLT Std Blk Ext</vt:lpstr>
      <vt:lpstr>HelveticaNeueLT Std ExtBlk Cn</vt:lpstr>
      <vt:lpstr>HelveticaNeueLT Std Hvy Ext</vt:lpstr>
      <vt:lpstr>HelveticaNeueLT Std Ital</vt:lpstr>
      <vt:lpstr>HelveticaNeueLT Std Lt</vt:lpstr>
      <vt:lpstr>HelveticaNeueLT Std Lt Cn</vt:lpstr>
      <vt:lpstr>HelveticaNeueLT Std Thin</vt:lpstr>
      <vt:lpstr>Tahoma</vt:lpstr>
      <vt:lpstr>Times New Roman</vt:lpstr>
      <vt:lpstr>Office Theme</vt:lpstr>
      <vt:lpstr>PowerPoint Presentation</vt:lpstr>
      <vt:lpstr>PowerPoint Presentation</vt:lpstr>
    </vt:vector>
  </TitlesOfParts>
  <Company>Red Rocks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Frierson, Katina</dc:creator>
  <cp:lastModifiedBy>Hernandez, Gabriel</cp:lastModifiedBy>
  <cp:revision>45</cp:revision>
  <dcterms:created xsi:type="dcterms:W3CDTF">2017-01-10T22:50:51Z</dcterms:created>
  <dcterms:modified xsi:type="dcterms:W3CDTF">2018-01-10T18:51:48Z</dcterms:modified>
</cp:coreProperties>
</file>